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6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6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74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03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45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69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37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47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6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15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59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119F-4A0D-4EEA-AB6B-4CE27501BC5A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ED3C-21E4-468A-94F1-74FC7EA224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96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0310" y="1920240"/>
            <a:ext cx="3642678" cy="15659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897380" y="352425"/>
            <a:ext cx="6960870" cy="879475"/>
            <a:chOff x="458" y="222"/>
            <a:chExt cx="5867" cy="554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857" y="31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32" y="418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3879" y="418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642" y="525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582" y="632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" y="257"/>
              <a:ext cx="52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" y="222"/>
              <a:ext cx="525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3452620" y="163244"/>
            <a:ext cx="3861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JOCKEY CLUB OF NORTH PORT POA INC</a:t>
            </a:r>
          </a:p>
          <a:p>
            <a:pPr algn="ctr"/>
            <a:r>
              <a:rPr lang="en-CA" dirty="0" smtClean="0"/>
              <a:t>PARKING </a:t>
            </a:r>
            <a:r>
              <a:rPr lang="en-CA" dirty="0" smtClean="0"/>
              <a:t>REGULATIONS </a:t>
            </a:r>
            <a:r>
              <a:rPr lang="en-CA" b="1" dirty="0" smtClean="0"/>
              <a:t>(PROPOSED)</a:t>
            </a:r>
            <a:endParaRPr lang="en-CA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-19040" y="3503414"/>
            <a:ext cx="28652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No unregistered or inoperable vehicles allowed on property.</a:t>
            </a:r>
          </a:p>
          <a:p>
            <a:endParaRPr lang="en-CA" sz="1400" dirty="0" smtClean="0"/>
          </a:p>
          <a:p>
            <a:r>
              <a:rPr lang="en-CA" sz="1400" dirty="0" smtClean="0"/>
              <a:t>Ref: Declaration of Covenants and Restrictions Art IX, Sect 5a and 5b</a:t>
            </a:r>
            <a:endParaRPr lang="en-CA" sz="1400" dirty="0"/>
          </a:p>
        </p:txBody>
      </p:sp>
      <p:sp>
        <p:nvSpPr>
          <p:cNvPr id="36" name="Rectangle 35"/>
          <p:cNvSpPr/>
          <p:nvPr/>
        </p:nvSpPr>
        <p:spPr>
          <a:xfrm>
            <a:off x="5128578" y="3486150"/>
            <a:ext cx="994410" cy="13030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>
            <a:off x="2308860" y="4789170"/>
            <a:ext cx="57950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12670" y="5021580"/>
            <a:ext cx="57950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28578" y="5021580"/>
            <a:ext cx="0" cy="46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22988" y="5021580"/>
            <a:ext cx="0" cy="46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22988" y="5486400"/>
            <a:ext cx="149225" cy="160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6340" y="5486400"/>
            <a:ext cx="122238" cy="160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50414" y="2518529"/>
            <a:ext cx="137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YOUR HOME</a:t>
            </a:r>
            <a:endParaRPr lang="en-CA" dirty="0"/>
          </a:p>
        </p:txBody>
      </p:sp>
      <p:sp>
        <p:nvSpPr>
          <p:cNvPr id="48" name="Rectangle 47"/>
          <p:cNvSpPr/>
          <p:nvPr/>
        </p:nvSpPr>
        <p:spPr>
          <a:xfrm>
            <a:off x="5289295" y="2383155"/>
            <a:ext cx="672975" cy="9715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 smtClean="0">
                <a:solidFill>
                  <a:schemeClr val="tx1"/>
                </a:solidFill>
              </a:rPr>
              <a:t>Whatever</a:t>
            </a:r>
          </a:p>
          <a:p>
            <a:pPr algn="ctr"/>
            <a:endParaRPr lang="en-CA" sz="900" dirty="0" smtClean="0">
              <a:solidFill>
                <a:schemeClr val="tx1"/>
              </a:solidFill>
            </a:endParaRPr>
          </a:p>
          <a:p>
            <a:pPr algn="ctr"/>
            <a:r>
              <a:rPr lang="en-CA" sz="900" dirty="0" smtClean="0">
                <a:solidFill>
                  <a:schemeClr val="tx1"/>
                </a:solidFill>
              </a:rPr>
              <a:t>fits in </a:t>
            </a:r>
          </a:p>
          <a:p>
            <a:pPr algn="ctr"/>
            <a:r>
              <a:rPr lang="en-CA" sz="900" dirty="0" smtClean="0">
                <a:solidFill>
                  <a:schemeClr val="tx1"/>
                </a:solidFill>
              </a:rPr>
              <a:t>garage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15406" y="5430204"/>
            <a:ext cx="982980" cy="6343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Visitor Parking</a:t>
            </a:r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58432" y="5043904"/>
            <a:ext cx="684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SWALE</a:t>
            </a:r>
            <a:endParaRPr lang="en-CA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6572129" y="5043904"/>
            <a:ext cx="684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SWALE</a:t>
            </a:r>
            <a:endParaRPr lang="en-CA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8235367" y="2993677"/>
            <a:ext cx="299497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A maximum of four vehicles may be parked on a property.</a:t>
            </a:r>
          </a:p>
          <a:p>
            <a:r>
              <a:rPr lang="en-CA" sz="1400" dirty="0" smtClean="0"/>
              <a:t>Vehicles also include work trailers, travel </a:t>
            </a:r>
            <a:r>
              <a:rPr lang="en-CA" sz="1400" dirty="0"/>
              <a:t>trailers, </a:t>
            </a:r>
            <a:r>
              <a:rPr lang="en-CA" sz="1400" dirty="0" smtClean="0"/>
              <a:t>motor </a:t>
            </a:r>
            <a:r>
              <a:rPr lang="en-CA" sz="1400" dirty="0"/>
              <a:t>homes, </a:t>
            </a:r>
            <a:r>
              <a:rPr lang="en-CA" sz="1400" dirty="0" smtClean="0"/>
              <a:t>not </a:t>
            </a:r>
            <a:r>
              <a:rPr lang="en-CA" sz="1400" dirty="0"/>
              <a:t>exceeding 10 feet in height or 32 feet in </a:t>
            </a:r>
            <a:r>
              <a:rPr lang="en-CA" sz="1400" dirty="0" smtClean="0"/>
              <a:t>length. These shall </a:t>
            </a:r>
            <a:r>
              <a:rPr lang="en-CA" sz="1400" dirty="0"/>
              <a:t>be stored on the premises </a:t>
            </a:r>
            <a:r>
              <a:rPr lang="en-CA" sz="1400" dirty="0" smtClean="0"/>
              <a:t>on </a:t>
            </a:r>
            <a:r>
              <a:rPr lang="en-CA" sz="1400" dirty="0"/>
              <a:t>the </a:t>
            </a:r>
            <a:r>
              <a:rPr lang="en-CA" sz="1400" dirty="0" smtClean="0"/>
              <a:t>garage side </a:t>
            </a:r>
            <a:r>
              <a:rPr lang="en-CA" sz="1400" dirty="0"/>
              <a:t>of the residence. </a:t>
            </a:r>
            <a:endParaRPr lang="en-CA" sz="1400" dirty="0" smtClean="0"/>
          </a:p>
          <a:p>
            <a:endParaRPr lang="en-CA" sz="1400" dirty="0"/>
          </a:p>
          <a:p>
            <a:r>
              <a:rPr lang="en-CA" sz="1400" b="1" dirty="0"/>
              <a:t>Ref</a:t>
            </a:r>
            <a:r>
              <a:rPr lang="en-CA" sz="1400" b="1"/>
              <a:t>: </a:t>
            </a:r>
            <a:r>
              <a:rPr lang="en-CA" sz="1400" b="1" smtClean="0"/>
              <a:t>Declaration </a:t>
            </a:r>
            <a:r>
              <a:rPr lang="en-CA" sz="1400" b="1" dirty="0"/>
              <a:t>of Covenants and </a:t>
            </a:r>
            <a:r>
              <a:rPr lang="en-CA" sz="1400" b="1"/>
              <a:t>Restrictions </a:t>
            </a:r>
            <a:r>
              <a:rPr lang="en-CA" sz="1400" b="1" smtClean="0"/>
              <a:t>(DRAFT)</a:t>
            </a:r>
            <a:endParaRPr lang="en-CA" sz="1400" b="1" dirty="0" smtClean="0"/>
          </a:p>
          <a:p>
            <a:r>
              <a:rPr lang="en-CA" sz="1400" b="1" dirty="0" smtClean="0"/>
              <a:t>Art </a:t>
            </a:r>
            <a:r>
              <a:rPr lang="en-CA" sz="1400" b="1" dirty="0"/>
              <a:t>IX, </a:t>
            </a:r>
            <a:r>
              <a:rPr lang="en-CA" sz="1400" b="1" dirty="0" smtClean="0"/>
              <a:t>Sect 4</a:t>
            </a:r>
            <a:endParaRPr lang="en-CA" sz="1400" b="1" dirty="0"/>
          </a:p>
          <a:p>
            <a:endParaRPr lang="en-CA" sz="1400" dirty="0"/>
          </a:p>
        </p:txBody>
      </p:sp>
      <p:sp>
        <p:nvSpPr>
          <p:cNvPr id="65" name="Rectangle 64"/>
          <p:cNvSpPr/>
          <p:nvPr/>
        </p:nvSpPr>
        <p:spPr>
          <a:xfrm>
            <a:off x="6324929" y="798170"/>
            <a:ext cx="533071" cy="6981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Rec Trailer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93" y="3910567"/>
            <a:ext cx="380444" cy="38044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3301335" y="3709273"/>
            <a:ext cx="1684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No parking of any kind allowed on front lawn</a:t>
            </a:r>
            <a:endParaRPr lang="en-CA" sz="1400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578" y="4734877"/>
            <a:ext cx="291866" cy="291866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982969" y="4734877"/>
            <a:ext cx="1921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Sidewalk – Do not block</a:t>
            </a:r>
            <a:endParaRPr lang="en-CA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9486900" y="6064568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30 July 2017</a:t>
            </a:r>
            <a:endParaRPr lang="en-CA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2480310" y="6092191"/>
            <a:ext cx="2470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Park in same direction as traffic</a:t>
            </a:r>
            <a:endParaRPr lang="en-CA" sz="1400" dirty="0"/>
          </a:p>
        </p:txBody>
      </p:sp>
      <p:sp>
        <p:nvSpPr>
          <p:cNvPr id="39" name="Rectangle 38"/>
          <p:cNvSpPr/>
          <p:nvPr/>
        </p:nvSpPr>
        <p:spPr>
          <a:xfrm>
            <a:off x="3844686" y="5449830"/>
            <a:ext cx="982980" cy="6343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Visitor Parking</a:t>
            </a:r>
            <a:endParaRPr lang="en-CA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96949" y="807336"/>
            <a:ext cx="533071" cy="6981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Rec Trailer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72213" y="1951824"/>
            <a:ext cx="658523" cy="7766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Personal or Rec Vehicle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76636" y="2785372"/>
            <a:ext cx="658523" cy="7766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Personal or Rec Vehicle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4870" y="3718559"/>
            <a:ext cx="658523" cy="7766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Personal  Vehicle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76636" y="3690276"/>
            <a:ext cx="658523" cy="7766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tx1"/>
                </a:solidFill>
              </a:rPr>
              <a:t>Personal  Vehicle</a:t>
            </a:r>
            <a:r>
              <a:rPr lang="en-CA" dirty="0" smtClean="0">
                <a:solidFill>
                  <a:schemeClr val="tx1"/>
                </a:solidFill>
              </a:rPr>
              <a:t> 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35367" y="1252747"/>
            <a:ext cx="2865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Two trailers (tent trailers, boats, ATV </a:t>
            </a:r>
            <a:r>
              <a:rPr lang="en-CA" sz="1400" dirty="0" err="1" smtClean="0"/>
              <a:t>etc</a:t>
            </a:r>
            <a:r>
              <a:rPr lang="en-CA" sz="1400" dirty="0" smtClean="0"/>
              <a:t>) of less than 6 feet in height and 32 feet in length may be stored at the rear of the property</a:t>
            </a:r>
          </a:p>
          <a:p>
            <a:r>
              <a:rPr lang="en-CA" sz="1400" dirty="0" smtClean="0"/>
              <a:t>Ref: Declaration of Covenants and Restrictions Art IX, Sect 4a</a:t>
            </a:r>
            <a:endParaRPr lang="en-CA" sz="14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2" y="927378"/>
            <a:ext cx="380444" cy="38044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391077" y="848625"/>
            <a:ext cx="1684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No parking of any kind allowed on back lawn except where shown</a:t>
            </a:r>
            <a:endParaRPr lang="en-CA" sz="1400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182" y="2480849"/>
            <a:ext cx="380444" cy="38044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122988" y="1920240"/>
            <a:ext cx="133768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3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Casarsa</dc:creator>
  <cp:lastModifiedBy>David Casarsa</cp:lastModifiedBy>
  <cp:revision>12</cp:revision>
  <dcterms:created xsi:type="dcterms:W3CDTF">2016-12-16T20:36:32Z</dcterms:created>
  <dcterms:modified xsi:type="dcterms:W3CDTF">2017-08-29T15:41:54Z</dcterms:modified>
</cp:coreProperties>
</file>