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6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B599F-E98A-495B-A480-AC8A259458E8}" type="datetimeFigureOut">
              <a:rPr lang="en-CA" smtClean="0"/>
              <a:t>2017-08-29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B9E04-1276-4040-A3E9-2FE0958DD80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01461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B599F-E98A-495B-A480-AC8A259458E8}" type="datetimeFigureOut">
              <a:rPr lang="en-CA" smtClean="0"/>
              <a:t>2017-08-29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B9E04-1276-4040-A3E9-2FE0958DD80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39035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B599F-E98A-495B-A480-AC8A259458E8}" type="datetimeFigureOut">
              <a:rPr lang="en-CA" smtClean="0"/>
              <a:t>2017-08-29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B9E04-1276-4040-A3E9-2FE0958DD80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79231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B599F-E98A-495B-A480-AC8A259458E8}" type="datetimeFigureOut">
              <a:rPr lang="en-CA" smtClean="0"/>
              <a:t>2017-08-29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B9E04-1276-4040-A3E9-2FE0958DD80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749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B599F-E98A-495B-A480-AC8A259458E8}" type="datetimeFigureOut">
              <a:rPr lang="en-CA" smtClean="0"/>
              <a:t>2017-08-29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B9E04-1276-4040-A3E9-2FE0958DD80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52864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B599F-E98A-495B-A480-AC8A259458E8}" type="datetimeFigureOut">
              <a:rPr lang="en-CA" smtClean="0"/>
              <a:t>2017-08-29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B9E04-1276-4040-A3E9-2FE0958DD80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73711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B599F-E98A-495B-A480-AC8A259458E8}" type="datetimeFigureOut">
              <a:rPr lang="en-CA" smtClean="0"/>
              <a:t>2017-08-29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B9E04-1276-4040-A3E9-2FE0958DD80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9301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B599F-E98A-495B-A480-AC8A259458E8}" type="datetimeFigureOut">
              <a:rPr lang="en-CA" smtClean="0"/>
              <a:t>2017-08-29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B9E04-1276-4040-A3E9-2FE0958DD80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72953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B599F-E98A-495B-A480-AC8A259458E8}" type="datetimeFigureOut">
              <a:rPr lang="en-CA" smtClean="0"/>
              <a:t>2017-08-29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B9E04-1276-4040-A3E9-2FE0958DD80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18549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B599F-E98A-495B-A480-AC8A259458E8}" type="datetimeFigureOut">
              <a:rPr lang="en-CA" smtClean="0"/>
              <a:t>2017-08-29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B9E04-1276-4040-A3E9-2FE0958DD80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64176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B599F-E98A-495B-A480-AC8A259458E8}" type="datetimeFigureOut">
              <a:rPr lang="en-CA" smtClean="0"/>
              <a:t>2017-08-29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B9E04-1276-4040-A3E9-2FE0958DD80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19904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5B599F-E98A-495B-A480-AC8A259458E8}" type="datetimeFigureOut">
              <a:rPr lang="en-CA" smtClean="0"/>
              <a:t>2017-08-29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4B9E04-1276-4040-A3E9-2FE0958DD80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96190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861" y="1400173"/>
            <a:ext cx="2961409" cy="222105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0369" y="1400173"/>
            <a:ext cx="2991211" cy="218209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4859" y="1400173"/>
            <a:ext cx="2909456" cy="218209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479" y="4197925"/>
            <a:ext cx="2956791" cy="218815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4859" y="4189703"/>
            <a:ext cx="2909456" cy="2196373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347677" y="271626"/>
            <a:ext cx="551824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dirty="0" smtClean="0"/>
              <a:t>Jockey Club of North Port POA </a:t>
            </a:r>
            <a:r>
              <a:rPr lang="en-CA" dirty="0" err="1" smtClean="0"/>
              <a:t>Inc</a:t>
            </a:r>
            <a:endParaRPr lang="en-CA" dirty="0" smtClean="0"/>
          </a:p>
          <a:p>
            <a:pPr algn="ctr"/>
            <a:r>
              <a:rPr lang="en-CA" dirty="0" smtClean="0"/>
              <a:t>2018 Declarations of Covenants and Restrictions (DRAFT)</a:t>
            </a:r>
          </a:p>
          <a:p>
            <a:pPr algn="ctr"/>
            <a:r>
              <a:rPr lang="en-CA" dirty="0" smtClean="0"/>
              <a:t>Proposed Fence Types</a:t>
            </a:r>
            <a:endParaRPr lang="en-CA" dirty="0"/>
          </a:p>
        </p:txBody>
      </p:sp>
      <p:sp>
        <p:nvSpPr>
          <p:cNvPr id="10" name="Rectangle 9"/>
          <p:cNvSpPr/>
          <p:nvPr/>
        </p:nvSpPr>
        <p:spPr>
          <a:xfrm>
            <a:off x="3480953" y="1527462"/>
            <a:ext cx="733929" cy="280554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" name="Rectangle 10"/>
          <p:cNvSpPr/>
          <p:nvPr/>
        </p:nvSpPr>
        <p:spPr>
          <a:xfrm>
            <a:off x="7129210" y="3377044"/>
            <a:ext cx="1880754" cy="205221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TextBox 11"/>
          <p:cNvSpPr txBox="1"/>
          <p:nvPr/>
        </p:nvSpPr>
        <p:spPr>
          <a:xfrm>
            <a:off x="935180" y="3654544"/>
            <a:ext cx="16467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Board on Board</a:t>
            </a:r>
            <a:endParaRPr lang="en-CA" dirty="0"/>
          </a:p>
        </p:txBody>
      </p:sp>
      <p:sp>
        <p:nvSpPr>
          <p:cNvPr id="13" name="TextBox 12"/>
          <p:cNvSpPr txBox="1"/>
          <p:nvPr/>
        </p:nvSpPr>
        <p:spPr>
          <a:xfrm>
            <a:off x="4761411" y="3630093"/>
            <a:ext cx="7418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Picket</a:t>
            </a:r>
            <a:endParaRPr lang="en-CA" dirty="0"/>
          </a:p>
        </p:txBody>
      </p:sp>
      <p:sp>
        <p:nvSpPr>
          <p:cNvPr id="14" name="TextBox 13"/>
          <p:cNvSpPr txBox="1"/>
          <p:nvPr/>
        </p:nvSpPr>
        <p:spPr>
          <a:xfrm>
            <a:off x="7682779" y="3621230"/>
            <a:ext cx="10328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Stockade</a:t>
            </a:r>
            <a:endParaRPr lang="en-CA" dirty="0"/>
          </a:p>
        </p:txBody>
      </p:sp>
      <p:sp>
        <p:nvSpPr>
          <p:cNvPr id="15" name="TextBox 14"/>
          <p:cNvSpPr txBox="1"/>
          <p:nvPr/>
        </p:nvSpPr>
        <p:spPr>
          <a:xfrm>
            <a:off x="9524316" y="1667739"/>
            <a:ext cx="2736958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dirty="0" smtClean="0"/>
              <a:t>Max Height = 6 </a:t>
            </a:r>
            <a:r>
              <a:rPr lang="en-CA" sz="1600" dirty="0" err="1" smtClean="0"/>
              <a:t>ft</a:t>
            </a:r>
            <a:endParaRPr lang="en-CA" sz="1600" dirty="0" smtClean="0"/>
          </a:p>
          <a:p>
            <a:r>
              <a:rPr lang="en-CA" sz="1600" dirty="0" smtClean="0"/>
              <a:t>Material = Wood/PVC/Vinyl</a:t>
            </a:r>
          </a:p>
          <a:p>
            <a:r>
              <a:rPr lang="en-CA" sz="1600" dirty="0" smtClean="0"/>
              <a:t>Colors = Wood – natural</a:t>
            </a:r>
          </a:p>
          <a:p>
            <a:r>
              <a:rPr lang="en-CA" sz="1600" dirty="0" smtClean="0"/>
              <a:t>             = PVC/Vinyl - white</a:t>
            </a:r>
          </a:p>
          <a:p>
            <a:endParaRPr lang="en-CA" dirty="0"/>
          </a:p>
        </p:txBody>
      </p:sp>
      <p:sp>
        <p:nvSpPr>
          <p:cNvPr id="16" name="TextBox 15"/>
          <p:cNvSpPr txBox="1"/>
          <p:nvPr/>
        </p:nvSpPr>
        <p:spPr>
          <a:xfrm>
            <a:off x="3210791" y="4480212"/>
            <a:ext cx="3283527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dirty="0" smtClean="0"/>
              <a:t>Max Height = 4 </a:t>
            </a:r>
            <a:r>
              <a:rPr lang="en-CA" sz="1600" dirty="0" err="1" smtClean="0"/>
              <a:t>ft</a:t>
            </a:r>
            <a:endParaRPr lang="en-CA" sz="1600" dirty="0" smtClean="0"/>
          </a:p>
          <a:p>
            <a:r>
              <a:rPr lang="en-CA" sz="1600" dirty="0" smtClean="0"/>
              <a:t>Material = Galvanized, Vinyl Coating</a:t>
            </a:r>
          </a:p>
          <a:p>
            <a:r>
              <a:rPr lang="en-CA" sz="1600" dirty="0" smtClean="0"/>
              <a:t>Colors = natural galvanized</a:t>
            </a:r>
          </a:p>
          <a:p>
            <a:r>
              <a:rPr lang="en-CA" sz="1600" dirty="0" smtClean="0"/>
              <a:t>            = vinyl coating – white or black</a:t>
            </a:r>
          </a:p>
          <a:p>
            <a:endParaRPr lang="en-CA" dirty="0"/>
          </a:p>
        </p:txBody>
      </p:sp>
      <p:sp>
        <p:nvSpPr>
          <p:cNvPr id="17" name="TextBox 16"/>
          <p:cNvSpPr txBox="1"/>
          <p:nvPr/>
        </p:nvSpPr>
        <p:spPr>
          <a:xfrm>
            <a:off x="700944" y="6375459"/>
            <a:ext cx="11448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Chain Link</a:t>
            </a:r>
            <a:endParaRPr lang="en-CA" dirty="0"/>
          </a:p>
        </p:txBody>
      </p:sp>
      <p:sp>
        <p:nvSpPr>
          <p:cNvPr id="18" name="TextBox 17"/>
          <p:cNvSpPr txBox="1"/>
          <p:nvPr/>
        </p:nvSpPr>
        <p:spPr>
          <a:xfrm>
            <a:off x="7570761" y="6375459"/>
            <a:ext cx="13066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Ornamental</a:t>
            </a:r>
            <a:endParaRPr lang="en-CA" dirty="0"/>
          </a:p>
        </p:txBody>
      </p:sp>
      <p:sp>
        <p:nvSpPr>
          <p:cNvPr id="19" name="TextBox 18"/>
          <p:cNvSpPr txBox="1"/>
          <p:nvPr/>
        </p:nvSpPr>
        <p:spPr>
          <a:xfrm>
            <a:off x="9644856" y="4463120"/>
            <a:ext cx="2179999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dirty="0" smtClean="0"/>
              <a:t>Max Height = 6 </a:t>
            </a:r>
            <a:r>
              <a:rPr lang="en-CA" sz="1600" dirty="0" err="1" smtClean="0"/>
              <a:t>ft</a:t>
            </a:r>
            <a:endParaRPr lang="en-CA" sz="1600" dirty="0" smtClean="0"/>
          </a:p>
          <a:p>
            <a:r>
              <a:rPr lang="en-CA" sz="1600" dirty="0" smtClean="0"/>
              <a:t>Material </a:t>
            </a:r>
            <a:r>
              <a:rPr lang="en-CA" sz="1600" smtClean="0"/>
              <a:t>= Iron/Steel/Aluminum</a:t>
            </a:r>
            <a:endParaRPr lang="en-CA" sz="1600" dirty="0" smtClean="0"/>
          </a:p>
          <a:p>
            <a:r>
              <a:rPr lang="en-CA" sz="1600" dirty="0" smtClean="0"/>
              <a:t>Colors = white or black</a:t>
            </a:r>
          </a:p>
          <a:p>
            <a:endParaRPr lang="en-CA" dirty="0"/>
          </a:p>
        </p:txBody>
      </p:sp>
      <p:sp>
        <p:nvSpPr>
          <p:cNvPr id="2" name="TextBox 1"/>
          <p:cNvSpPr txBox="1"/>
          <p:nvPr/>
        </p:nvSpPr>
        <p:spPr>
          <a:xfrm>
            <a:off x="9370144" y="368766"/>
            <a:ext cx="2497158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400" b="1" dirty="0" smtClean="0"/>
              <a:t>Ref:  Declarations of Covenants</a:t>
            </a:r>
          </a:p>
          <a:p>
            <a:r>
              <a:rPr lang="en-CA" sz="1400" b="1" dirty="0" smtClean="0"/>
              <a:t>And Restrictions (DRAFT)</a:t>
            </a:r>
          </a:p>
          <a:p>
            <a:r>
              <a:rPr lang="en-CA" sz="1400" b="1" dirty="0" smtClean="0"/>
              <a:t>Art IX, Sect 12</a:t>
            </a:r>
            <a:endParaRPr lang="en-CA" sz="1400" b="1" dirty="0"/>
          </a:p>
        </p:txBody>
      </p:sp>
    </p:spTree>
    <p:extLst>
      <p:ext uri="{BB962C8B-B14F-4D97-AF65-F5344CB8AC3E}">
        <p14:creationId xmlns:p14="http://schemas.microsoft.com/office/powerpoint/2010/main" val="27504274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96</Words>
  <Application>Microsoft Office PowerPoint</Application>
  <PresentationFormat>Widescreen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Casarsa</dc:creator>
  <cp:lastModifiedBy>David Casarsa</cp:lastModifiedBy>
  <cp:revision>5</cp:revision>
  <dcterms:created xsi:type="dcterms:W3CDTF">2017-08-26T19:54:06Z</dcterms:created>
  <dcterms:modified xsi:type="dcterms:W3CDTF">2017-08-29T15:44:46Z</dcterms:modified>
</cp:coreProperties>
</file>