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362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887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153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94954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468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0127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737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258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974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9976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C0397-9BE7-45D7-8D8A-E4CC0B1B8960}" type="datetimeFigureOut">
              <a:rPr lang="en-CA" smtClean="0"/>
              <a:t>2017-03-15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CDD94-E940-462E-9871-1ACDBB1FE1B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82004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jockeyclubnorthport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JOCKEY CLUB OF NORTH PORT POA INC</a:t>
            </a:r>
            <a:br>
              <a:rPr lang="en-CA" dirty="0"/>
            </a:br>
            <a:r>
              <a:rPr lang="en-CA" dirty="0"/>
              <a:t>BYLAW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David Casarsa</a:t>
            </a:r>
          </a:p>
          <a:p>
            <a:r>
              <a:rPr lang="en-CA" dirty="0"/>
              <a:t>Vice President</a:t>
            </a:r>
          </a:p>
        </p:txBody>
      </p:sp>
    </p:spTree>
    <p:extLst>
      <p:ext uri="{BB962C8B-B14F-4D97-AF65-F5344CB8AC3E}">
        <p14:creationId xmlns:p14="http://schemas.microsoft.com/office/powerpoint/2010/main" val="209096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3898"/>
            <a:ext cx="10515600" cy="4351338"/>
          </a:xfrm>
        </p:spPr>
        <p:txBody>
          <a:bodyPr/>
          <a:lstStyle/>
          <a:p>
            <a:r>
              <a:rPr lang="en-CA" dirty="0"/>
              <a:t>To establish a Bylaw Review Committee to review and update Jockey Club Bylaws and Declaration of Covenants and Restrictions based on the 2013 draft with a view to approving new regulations at the AGM in March 2018.</a:t>
            </a:r>
          </a:p>
          <a:p>
            <a:r>
              <a:rPr lang="en-CA" dirty="0"/>
              <a:t>The Committee shall consist of those members identified at the Jockey Club AGM held on 15 </a:t>
            </a:r>
            <a:r>
              <a:rPr lang="en-CA"/>
              <a:t>March 2017. </a:t>
            </a:r>
            <a:r>
              <a:rPr lang="en-CA" dirty="0"/>
              <a:t>The Committee has the right to add additional members subject to Board concurrence.</a:t>
            </a:r>
          </a:p>
        </p:txBody>
      </p:sp>
    </p:spTree>
    <p:extLst>
      <p:ext uri="{BB962C8B-B14F-4D97-AF65-F5344CB8AC3E}">
        <p14:creationId xmlns:p14="http://schemas.microsoft.com/office/powerpoint/2010/main" val="2248779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CONTACTS (as at 20 March 2017)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Website: Documentation and updates</a:t>
            </a:r>
          </a:p>
          <a:p>
            <a:pPr marL="0" indent="0">
              <a:buNone/>
            </a:pPr>
            <a:r>
              <a:rPr lang="en-CA" dirty="0"/>
              <a:t>Jockeyclubnorthport.com	DOCUMENTS/BYLAW REVIEW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In Person:   Attend monthly committee meetings</a:t>
            </a:r>
          </a:p>
          <a:p>
            <a:r>
              <a:rPr lang="en-CA" dirty="0"/>
              <a:t>By Mail:  	</a:t>
            </a:r>
            <a:r>
              <a:rPr lang="en-CA" sz="2400" dirty="0"/>
              <a:t>Jockey Club of North Port POA </a:t>
            </a:r>
            <a:r>
              <a:rPr lang="en-CA" sz="2400" dirty="0" err="1"/>
              <a:t>Inc</a:t>
            </a:r>
            <a:endParaRPr lang="en-CA" sz="2400" dirty="0"/>
          </a:p>
          <a:p>
            <a:pPr marL="0" indent="0">
              <a:buNone/>
            </a:pPr>
            <a:r>
              <a:rPr lang="en-CA" sz="2400" dirty="0"/>
              <a:t>		3050 Pan American Blvd</a:t>
            </a:r>
          </a:p>
          <a:p>
            <a:pPr marL="0" indent="0">
              <a:buNone/>
            </a:pPr>
            <a:r>
              <a:rPr lang="en-CA" sz="2400" dirty="0"/>
              <a:t>		North Port, </a:t>
            </a:r>
            <a:r>
              <a:rPr lang="en-CA" sz="2400" dirty="0" err="1"/>
              <a:t>Fl</a:t>
            </a:r>
            <a:r>
              <a:rPr lang="en-CA" sz="2400" dirty="0"/>
              <a:t>, 34287</a:t>
            </a:r>
          </a:p>
          <a:p>
            <a:pPr marL="0" indent="0">
              <a:buNone/>
            </a:pPr>
            <a:r>
              <a:rPr lang="en-CA" sz="2400" dirty="0"/>
              <a:t>		</a:t>
            </a:r>
            <a:r>
              <a:rPr lang="en-CA" sz="2400" u="sng" dirty="0"/>
              <a:t>Attn:</a:t>
            </a:r>
            <a:r>
              <a:rPr lang="en-CA" sz="2400" dirty="0"/>
              <a:t> Bylaw Committee</a:t>
            </a:r>
          </a:p>
          <a:p>
            <a:r>
              <a:rPr lang="en-CA" dirty="0"/>
              <a:t>E Mail:  </a:t>
            </a:r>
            <a:r>
              <a:rPr lang="en-CA" dirty="0">
                <a:hlinkClick r:id="rId2"/>
              </a:rPr>
              <a:t>jockeyclubnorthport@gmail.com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		“Bylaw Review” in subject line</a:t>
            </a:r>
          </a:p>
        </p:txBody>
      </p:sp>
    </p:spTree>
    <p:extLst>
      <p:ext uri="{BB962C8B-B14F-4D97-AF65-F5344CB8AC3E}">
        <p14:creationId xmlns:p14="http://schemas.microsoft.com/office/powerpoint/2010/main" val="74389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 To establish a committee and conditions to review, update, approve and disseminate the Bylaws and Declaration of Covenants and Restrictions of the Jockey Club.</a:t>
            </a:r>
          </a:p>
          <a:p>
            <a:endParaRPr lang="en-CA" dirty="0"/>
          </a:p>
          <a:p>
            <a:r>
              <a:rPr lang="en-CA" dirty="0"/>
              <a:t>ENDSTATE.  A Committee, approved by the membership, to review and update our documents and disseminate same for approval by the membership at the Annual General Meeting in March 2018.</a:t>
            </a:r>
          </a:p>
        </p:txBody>
      </p:sp>
    </p:spTree>
    <p:extLst>
      <p:ext uri="{BB962C8B-B14F-4D97-AF65-F5344CB8AC3E}">
        <p14:creationId xmlns:p14="http://schemas.microsoft.com/office/powerpoint/2010/main" val="1932925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/>
          <a:lstStyle/>
          <a:p>
            <a:r>
              <a:rPr lang="en-CA" dirty="0"/>
              <a:t>HOA governing documents consist of three components: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Articles of Incorporation – legal framework for the HOA;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Bylaws – rules and regulations for the Board of Directors;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CA" dirty="0"/>
              <a:t>Declaration of Covenants and Restrictions – rules and regulations affecting the members of the HOA</a:t>
            </a:r>
          </a:p>
          <a:p>
            <a:r>
              <a:rPr lang="en-CA" dirty="0"/>
              <a:t>Focus of review will be on Bylaws and Declaration of Covenants and Restrictions.</a:t>
            </a:r>
          </a:p>
          <a:p>
            <a:r>
              <a:rPr lang="en-CA" dirty="0"/>
              <a:t>Article of Incorporation to remain extant</a:t>
            </a:r>
          </a:p>
          <a:p>
            <a:pPr lvl="1"/>
            <a:r>
              <a:rPr lang="en-CA" dirty="0"/>
              <a:t>Last major review conducted in 1996 with the transfer of Schedule B – “</a:t>
            </a:r>
            <a:r>
              <a:rPr lang="en-CA" dirty="0" err="1"/>
              <a:t>Homesite</a:t>
            </a:r>
            <a:r>
              <a:rPr lang="en-CA" dirty="0"/>
              <a:t> Lots” to a developer.  Now known as Charleston Park.</a:t>
            </a:r>
          </a:p>
        </p:txBody>
      </p:sp>
    </p:spTree>
    <p:extLst>
      <p:ext uri="{BB962C8B-B14F-4D97-AF65-F5344CB8AC3E}">
        <p14:creationId xmlns:p14="http://schemas.microsoft.com/office/powerpoint/2010/main" val="3366726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Focus upon work done in 2013 on Bylaws and Declarations of Covenants and Restrictions.</a:t>
            </a:r>
          </a:p>
          <a:p>
            <a:r>
              <a:rPr lang="en-CA" dirty="0"/>
              <a:t>Documents were prepared by a committee, submitted to owners with a write in ballot and approved at the Annual Meeting in 2013.</a:t>
            </a:r>
          </a:p>
          <a:p>
            <a:r>
              <a:rPr lang="en-CA" dirty="0"/>
              <a:t>Subsequent  legal review raised numerous comments and additions requiring a subsequent  review and vote by members.</a:t>
            </a:r>
          </a:p>
          <a:p>
            <a:r>
              <a:rPr lang="en-CA" dirty="0"/>
              <a:t>Issue died.</a:t>
            </a:r>
          </a:p>
          <a:p>
            <a:r>
              <a:rPr lang="en-CA" dirty="0"/>
              <a:t>Current 2006 documents were approved in that year but not implemented until 2015.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30784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/>
              <a:t>Review 2013 draft documents making any additions/updates as desired by the membership and required by law.</a:t>
            </a:r>
          </a:p>
          <a:p>
            <a:r>
              <a:rPr lang="en-CA" dirty="0"/>
              <a:t>Jockey Club review to consist of identification of problem areas, new requirements and drafting same in “bullet form”</a:t>
            </a:r>
          </a:p>
          <a:p>
            <a:r>
              <a:rPr lang="en-CA" dirty="0"/>
              <a:t>Submission of draft documents for legal review and preparation of additions/amendments.</a:t>
            </a:r>
          </a:p>
          <a:p>
            <a:r>
              <a:rPr lang="en-CA" dirty="0"/>
              <a:t>Transmission of draft documents to membership for vote, write in ballot plus voting at Annual General Meeting in March 2018.</a:t>
            </a:r>
          </a:p>
          <a:p>
            <a:r>
              <a:rPr lang="en-CA" dirty="0"/>
              <a:t>Vote will be “all or nothing”.  Simple, less time consuming, less costly.</a:t>
            </a:r>
          </a:p>
          <a:p>
            <a:pPr lvl="1"/>
            <a:r>
              <a:rPr lang="en-CA" dirty="0"/>
              <a:t>Members had voted in favour of all regulations in a section by section vote in 2013.</a:t>
            </a:r>
          </a:p>
        </p:txBody>
      </p:sp>
    </p:spTree>
    <p:extLst>
      <p:ext uri="{BB962C8B-B14F-4D97-AF65-F5344CB8AC3E}">
        <p14:creationId xmlns:p14="http://schemas.microsoft.com/office/powerpoint/2010/main" val="3303131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5070"/>
            <a:ext cx="10515600" cy="4647912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Feb 17 - 2013 draft given cursory review by lawyer for content and cost estimate.</a:t>
            </a:r>
          </a:p>
          <a:p>
            <a:r>
              <a:rPr lang="en-CA" dirty="0"/>
              <a:t>Mar 17 – Formation of Bylaw Committee</a:t>
            </a:r>
          </a:p>
          <a:p>
            <a:r>
              <a:rPr lang="en-CA" dirty="0"/>
              <a:t>Apr-Sep 17 – Monthly committee meetings seeking member input</a:t>
            </a:r>
          </a:p>
          <a:p>
            <a:pPr lvl="1"/>
            <a:r>
              <a:rPr lang="en-CA" dirty="0"/>
              <a:t>Members encouraged to attend meetings to provide input.</a:t>
            </a:r>
          </a:p>
          <a:p>
            <a:pPr lvl="1"/>
            <a:r>
              <a:rPr lang="en-CA" dirty="0"/>
              <a:t>Member comments to be provided in writing or email. </a:t>
            </a:r>
          </a:p>
          <a:p>
            <a:r>
              <a:rPr lang="en-CA" dirty="0"/>
              <a:t>Oct 17 – Send to lawyer for legal review.</a:t>
            </a:r>
          </a:p>
          <a:p>
            <a:r>
              <a:rPr lang="en-CA" dirty="0"/>
              <a:t>Nov/Dec 17 – Final adjustments to draft.</a:t>
            </a:r>
          </a:p>
          <a:p>
            <a:r>
              <a:rPr lang="en-CA" dirty="0"/>
              <a:t>Jan 18 – Promulgation to membership for review and vote by mail, fax, email.</a:t>
            </a:r>
          </a:p>
          <a:p>
            <a:r>
              <a:rPr lang="en-CA" dirty="0"/>
              <a:t>Mar 18 – Final approval at Annual General Meeting.</a:t>
            </a:r>
          </a:p>
          <a:p>
            <a:r>
              <a:rPr lang="en-CA" dirty="0"/>
              <a:t>Apr/May 18 – Recording of documents with Sarasota County and dissemination to membership.</a:t>
            </a:r>
          </a:p>
        </p:txBody>
      </p:sp>
    </p:spTree>
    <p:extLst>
      <p:ext uri="{BB962C8B-B14F-4D97-AF65-F5344CB8AC3E}">
        <p14:creationId xmlns:p14="http://schemas.microsoft.com/office/powerpoint/2010/main" val="3430615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5400" dirty="0"/>
              <a:t>KEY ISSUES - BYLAWS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Change Annual Meeting date from second Tuesday to second Wednesday in March.  Alternate date is Thursday.</a:t>
            </a:r>
          </a:p>
          <a:p>
            <a:pPr lvl="1"/>
            <a:r>
              <a:rPr lang="en-CA" dirty="0"/>
              <a:t>Eliminates conflicts with Municipal, State and Federal elections.</a:t>
            </a:r>
          </a:p>
          <a:p>
            <a:r>
              <a:rPr lang="en-CA" dirty="0"/>
              <a:t>Add bylaw on electronic voting.</a:t>
            </a:r>
          </a:p>
          <a:p>
            <a:r>
              <a:rPr lang="en-CA" dirty="0"/>
              <a:t>Statement on Reserves and authorities.</a:t>
            </a:r>
          </a:p>
        </p:txBody>
      </p:sp>
    </p:spTree>
    <p:extLst>
      <p:ext uri="{BB962C8B-B14F-4D97-AF65-F5344CB8AC3E}">
        <p14:creationId xmlns:p14="http://schemas.microsoft.com/office/powerpoint/2010/main" val="711412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CA" sz="5400" dirty="0"/>
              <a:t>KEY ISSUES – DECLARATION </a:t>
            </a:r>
            <a:r>
              <a:rPr lang="en-CA" sz="5400"/>
              <a:t>OF COVENANTS/RESTRICTIONS</a:t>
            </a:r>
            <a:endParaRPr lang="en-CA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Special Assessments – Board or Membership?  Limits of </a:t>
            </a:r>
            <a:r>
              <a:rPr lang="en-CA" dirty="0" err="1"/>
              <a:t>auth</a:t>
            </a:r>
            <a:r>
              <a:rPr lang="en-CA" dirty="0"/>
              <a:t>?</a:t>
            </a:r>
          </a:p>
          <a:p>
            <a:r>
              <a:rPr lang="en-CA" dirty="0"/>
              <a:t>Home standards – in 1996 docs, but not included in 1998/2006.</a:t>
            </a:r>
          </a:p>
          <a:p>
            <a:pPr lvl="1"/>
            <a:r>
              <a:rPr lang="en-CA" dirty="0"/>
              <a:t>Covered by ECC Rules - 2007</a:t>
            </a:r>
          </a:p>
          <a:p>
            <a:r>
              <a:rPr lang="en-CA" dirty="0"/>
              <a:t>Owner/Renter screening</a:t>
            </a:r>
          </a:p>
          <a:p>
            <a:pPr lvl="1"/>
            <a:r>
              <a:rPr lang="en-CA" dirty="0"/>
              <a:t>No LLC or Trust Co equivalents</a:t>
            </a:r>
          </a:p>
          <a:p>
            <a:pPr lvl="1"/>
            <a:r>
              <a:rPr lang="en-CA" dirty="0"/>
              <a:t>No denials based on criminal records</a:t>
            </a:r>
          </a:p>
          <a:p>
            <a:r>
              <a:rPr lang="en-CA" dirty="0"/>
              <a:t>Pets/animals – numbers and noise</a:t>
            </a:r>
          </a:p>
          <a:p>
            <a:r>
              <a:rPr lang="en-CA" dirty="0"/>
              <a:t>Fences</a:t>
            </a:r>
          </a:p>
          <a:p>
            <a:r>
              <a:rPr lang="en-CA" dirty="0"/>
              <a:t>Vehicles</a:t>
            </a:r>
          </a:p>
          <a:p>
            <a:r>
              <a:rPr lang="en-CA" dirty="0"/>
              <a:t>Grass</a:t>
            </a:r>
          </a:p>
          <a:p>
            <a:r>
              <a:rPr lang="en-CA" dirty="0"/>
              <a:t>Energy Conservation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2726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97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CA" sz="5400" dirty="0"/>
              <a:t>WAY AHEAD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909" y="1078172"/>
            <a:ext cx="11300347" cy="5568287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15 Mar 17 - Authorization of Bylaw Committee (3-5 </a:t>
            </a:r>
            <a:r>
              <a:rPr lang="en-CA" dirty="0" err="1"/>
              <a:t>pers</a:t>
            </a:r>
            <a:r>
              <a:rPr lang="en-CA" dirty="0"/>
              <a:t>)</a:t>
            </a:r>
          </a:p>
          <a:p>
            <a:pPr lvl="1"/>
            <a:r>
              <a:rPr lang="en-CA" sz="2800" dirty="0"/>
              <a:t>Required skill sets:</a:t>
            </a:r>
          </a:p>
          <a:p>
            <a:pPr lvl="2"/>
            <a:r>
              <a:rPr lang="en-CA" sz="2800" dirty="0"/>
              <a:t>Proficient in MS Word, MS Power Point, Skype and email</a:t>
            </a:r>
          </a:p>
          <a:p>
            <a:pPr lvl="2"/>
            <a:r>
              <a:rPr lang="en-CA" sz="2800" dirty="0"/>
              <a:t>Good reading, writing and verbal communications</a:t>
            </a:r>
          </a:p>
          <a:p>
            <a:pPr lvl="2"/>
            <a:r>
              <a:rPr lang="en-CA" sz="2800" dirty="0"/>
              <a:t>Personal interaction with officials in discussing bylaws</a:t>
            </a:r>
          </a:p>
          <a:p>
            <a:r>
              <a:rPr lang="en-CA" dirty="0"/>
              <a:t>End Mar 17 – Draft Bylaws/Covenants posted on website.</a:t>
            </a:r>
          </a:p>
          <a:p>
            <a:pPr lvl="1"/>
            <a:r>
              <a:rPr lang="en-CA" sz="2800" dirty="0"/>
              <a:t>Hard copies printed at Clubhouse for $5.00</a:t>
            </a:r>
          </a:p>
          <a:p>
            <a:r>
              <a:rPr lang="en-CA" dirty="0"/>
              <a:t>Apr 17 – First Committee Meeting – Date TBA</a:t>
            </a:r>
          </a:p>
          <a:p>
            <a:pPr lvl="1"/>
            <a:r>
              <a:rPr lang="en-CA" sz="2800" dirty="0"/>
              <a:t>Monthly Meetings; e-mail address for queries/comments</a:t>
            </a:r>
          </a:p>
          <a:p>
            <a:pPr lvl="1"/>
            <a:r>
              <a:rPr lang="en-CA" sz="2800" dirty="0"/>
              <a:t>Open to membership for input/discussion</a:t>
            </a:r>
          </a:p>
          <a:p>
            <a:r>
              <a:rPr lang="en-CA" dirty="0"/>
              <a:t>Fall 17 – Draft presented for legal review</a:t>
            </a:r>
          </a:p>
          <a:p>
            <a:r>
              <a:rPr lang="en-CA" dirty="0"/>
              <a:t>Jan 18 – Distribution to membership</a:t>
            </a:r>
          </a:p>
          <a:p>
            <a:r>
              <a:rPr lang="en-CA" dirty="0"/>
              <a:t>Mar 18 – AGM – Approval</a:t>
            </a:r>
          </a:p>
          <a:p>
            <a:r>
              <a:rPr lang="en-CA" dirty="0"/>
              <a:t>Apr 18 – Recording with Sarasota County</a:t>
            </a:r>
          </a:p>
        </p:txBody>
      </p:sp>
    </p:spTree>
    <p:extLst>
      <p:ext uri="{BB962C8B-B14F-4D97-AF65-F5344CB8AC3E}">
        <p14:creationId xmlns:p14="http://schemas.microsoft.com/office/powerpoint/2010/main" val="2524316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779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JOCKEY CLUB OF NORTH PORT POA INC BYLAW REVIEW</vt:lpstr>
      <vt:lpstr>AIM</vt:lpstr>
      <vt:lpstr>SCOPE</vt:lpstr>
      <vt:lpstr>BACKGROUND</vt:lpstr>
      <vt:lpstr>OUTLINE</vt:lpstr>
      <vt:lpstr>TIMELINES</vt:lpstr>
      <vt:lpstr>KEY ISSUES - BYLAWS</vt:lpstr>
      <vt:lpstr>KEY ISSUES – DECLARATION OF COVENANTS/RESTRICTIONS</vt:lpstr>
      <vt:lpstr>WAY AHEAD</vt:lpstr>
      <vt:lpstr>MOTION</vt:lpstr>
      <vt:lpstr>CONTACTS (as at 20 March 2017)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JOCKEY CLUB OF NORTH PORT POA INC BYLAW REVIEW</dc:title>
  <dc:creator>David Casarsa</dc:creator>
  <cp:lastModifiedBy>fred mcmahan</cp:lastModifiedBy>
  <cp:revision>27</cp:revision>
  <dcterms:created xsi:type="dcterms:W3CDTF">2017-02-05T18:18:15Z</dcterms:created>
  <dcterms:modified xsi:type="dcterms:W3CDTF">2017-03-15T18:47:16Z</dcterms:modified>
</cp:coreProperties>
</file>